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1" r:id="rId7"/>
    <p:sldId id="275" r:id="rId8"/>
    <p:sldId id="274" r:id="rId9"/>
    <p:sldId id="268" r:id="rId10"/>
    <p:sldId id="271" r:id="rId11"/>
    <p:sldId id="273" r:id="rId12"/>
    <p:sldId id="272" r:id="rId13"/>
    <p:sldId id="262" r:id="rId14"/>
    <p:sldId id="276" r:id="rId15"/>
    <p:sldId id="277" r:id="rId16"/>
    <p:sldId id="265" r:id="rId17"/>
    <p:sldId id="266" r:id="rId18"/>
  </p:sldIdLst>
  <p:sldSz cx="12192000" cy="6858000"/>
  <p:notesSz cx="6858000" cy="9144000"/>
  <p:embeddedFontLst>
    <p:embeddedFont>
      <p:font typeface="나눔바른고딕" panose="020B0603020101020101" pitchFamily="34" charset="-127"/>
      <p:regular r:id="rId20"/>
      <p:bold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나눔스퀘어" panose="020F0502020204030204" pitchFamily="34" charset="0"/>
      <p:regular r:id="rId24"/>
      <p:bold r:id="rId25"/>
      <p:italic r:id="rId26"/>
      <p:boldItalic r:id="rId27"/>
    </p:embeddedFont>
    <p:embeddedFont>
      <p:font typeface="나눔스퀘어 Bold" panose="020F0502020204030204" pitchFamily="34" charset="0"/>
      <p:regular r:id="rId28"/>
      <p:bold r:id="rId29"/>
      <p:italic r:id="rId30"/>
      <p:boldItalic r:id="rId31"/>
    </p:embeddedFont>
    <p:embeddedFont>
      <p:font typeface="나눔스퀘어OTF" panose="020F0502020204030204" pitchFamily="34" charset="0"/>
      <p:regular r:id="rId32"/>
      <p:bold r:id="rId33"/>
      <p:italic r:id="rId34"/>
      <p:boldItalic r:id="rId35"/>
    </p:embeddedFont>
    <p:embeddedFont>
      <p:font typeface="Arial Nova" panose="020B0504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Yu Gothic Medium" panose="020B0400000000000000" pitchFamily="34" charset="-128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D0"/>
    <a:srgbClr val="FBC1AD"/>
    <a:srgbClr val="FFA700"/>
    <a:srgbClr val="FACD52"/>
    <a:srgbClr val="FFAEA5"/>
    <a:srgbClr val="F7CAC9"/>
    <a:srgbClr val="FF8B8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60" autoAdjust="0"/>
    <p:restoredTop sz="94660"/>
  </p:normalViewPr>
  <p:slideViewPr>
    <p:cSldViewPr snapToGrid="0">
      <p:cViewPr>
        <p:scale>
          <a:sx n="123" d="100"/>
          <a:sy n="123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7D6ED-B58C-624B-85A8-033AACF9BF50}" type="datetimeFigureOut">
              <a:rPr kumimoji="1" lang="ko-Kore-KR" altLang="en-US" smtClean="0"/>
              <a:t>2022. 6. 7.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CEBCC-106C-0F40-840D-DF1BBAD4410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567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</a:t>
            </a:r>
            <a:r>
              <a:rPr kumimoji="1" lang="en-US" altLang="ko-KR" dirty="0"/>
              <a:t>YB</a:t>
            </a:r>
            <a:r>
              <a:rPr kumimoji="1" lang="ko-KR" altLang="en-US" dirty="0"/>
              <a:t>반 김세정입니다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기말 프로젝트 발표를 시작하겠습니다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92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레벨 시스템을 추가하였습니다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레벨부터는 표지판 객체를 추가하여 충돌 시 스코어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점과 생명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개가 줄어들게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070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테디베어는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레벨부터 활성화되는 객체이며 이 요소는 반대로 생명을 하나 더 늘려주는 객체입니다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253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레벨에 따라 도로 색상을 다르게 지정하여 시각적 요소를 더해주었으며 자동차의 개수와 속도도 변경해서 난도를 잡아주었습니다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264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시연</a:t>
            </a:r>
            <a:r>
              <a:rPr kumimoji="1" lang="ko-KR" altLang="en-US" dirty="0"/>
              <a:t> 영상입니다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숫자 </a:t>
            </a:r>
            <a:r>
              <a:rPr kumimoji="1" lang="en-US" altLang="ko-KR" dirty="0"/>
              <a:t>0</a:t>
            </a:r>
            <a:r>
              <a:rPr kumimoji="1" lang="ko-KR" altLang="en-US" dirty="0"/>
              <a:t>번 키를 누르면 </a:t>
            </a:r>
            <a:r>
              <a:rPr kumimoji="1" lang="en-US" altLang="ko-KR" dirty="0" err="1"/>
              <a:t>tkinter</a:t>
            </a:r>
            <a:r>
              <a:rPr kumimoji="1" lang="ko-KR" altLang="en-US" dirty="0"/>
              <a:t>창이 활성화 되고 원하는 자동차 색상을 입력하여 고를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78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레벨부터는 표지판 객체가 활성화됩니다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시안 색상으로 배경을 잡아주었고 표지판과 충돌하면 생명 두개와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점을 잃게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34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ko-KR" altLang="en-US" dirty="0"/>
              <a:t>레벨 </a:t>
            </a:r>
            <a:r>
              <a:rPr kumimoji="1" lang="ko-KR" altLang="en-US" dirty="0" err="1"/>
              <a:t>부터는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테디베어</a:t>
            </a:r>
            <a:r>
              <a:rPr kumimoji="1" lang="ko-KR" altLang="en-US" dirty="0"/>
              <a:t> 객체도 나타납니다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61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ko-KR" altLang="en-US" dirty="0"/>
              <a:t> 아쉬웠던 점을 간단하게 말씀드리자면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tkinter</a:t>
            </a:r>
            <a:r>
              <a:rPr kumimoji="1" lang="ko-KR" altLang="en-US" dirty="0"/>
              <a:t>창이 </a:t>
            </a:r>
            <a:r>
              <a:rPr kumimoji="1" lang="en-US" altLang="ko-KR" dirty="0"/>
              <a:t>macOS</a:t>
            </a:r>
            <a:r>
              <a:rPr kumimoji="1" lang="ko-KR" altLang="en-US" dirty="0"/>
              <a:t>에서는 예외처리로 실행이 안되었던 점과 구현하고 싶었던 기능이 많았는데 생각만큼 잘 안 된 것에 아쉬움이 많이 남습니다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05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들어주셔서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!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115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크게 프로젝트 개요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추가기능 설명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시연으로 구성되어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56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기본</a:t>
            </a:r>
            <a:r>
              <a:rPr kumimoji="1" lang="ko-KR" altLang="en-US" dirty="0"/>
              <a:t> 프로젝트는 자동차 레이싱 게임 소스를 기반으로 했는데요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3335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위에서</a:t>
            </a:r>
            <a:r>
              <a:rPr kumimoji="1" lang="ko-KR" altLang="en-US" dirty="0"/>
              <a:t> 아래로 내려오는 자동차들을 좌우 동작으로 피하며 득점하는 게임입니다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048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추가 또는 수정 보완한 기능을 간단하게 말씀드리겠습니다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레벨과 생명 시스템 장애물 자동차를 제외한 두 가지 객체를 추가하였고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 색상 선택을 가능하게 하였으며 레벨에 따라 도로 색상과 자동차 개수를 변경하였습니다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 이동이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축으로만 한정되었던 걸 </a:t>
            </a:r>
            <a:r>
              <a:rPr kumimoji="1" lang="en-US" altLang="ko-KR" dirty="0"/>
              <a:t>y </a:t>
            </a:r>
            <a:r>
              <a:rPr kumimoji="1" lang="ko-KR" altLang="en-US" dirty="0"/>
              <a:t>축까지 이동할 수 있게 확장하였습니다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147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수정보완</a:t>
            </a:r>
            <a:r>
              <a:rPr kumimoji="1" lang="ko-KR" altLang="en-US" dirty="0"/>
              <a:t> 기능 먼저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말씀드렸던 것과 같이 세로로 구성된 게임을 가로로 변경하였습니다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459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기존 프로젝트에서는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축으로의 이동만 가능하였는데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축까지 확장하여 자유도를 높였습니다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6401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추가기능입니다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 err="1"/>
              <a:t>heart_count</a:t>
            </a:r>
            <a:r>
              <a:rPr kumimoji="1" lang="ko-KR" altLang="en-US" dirty="0"/>
              <a:t> 변수를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로 초기화하여 디폴트 생명 값을 이미지로 잡고 생명이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초과하면 텍스트로 출력될 수 있게 나타냈습니다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799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자동차는</a:t>
            </a:r>
            <a:r>
              <a:rPr kumimoji="1" lang="ko-KR" altLang="en-US" dirty="0"/>
              <a:t> 기본 프로젝트에서 랜덤으로 </a:t>
            </a:r>
            <a:r>
              <a:rPr kumimoji="1" lang="ko-KR" altLang="en-US" dirty="0" err="1"/>
              <a:t>셀렉되었던</a:t>
            </a:r>
            <a:r>
              <a:rPr kumimoji="1" lang="ko-KR" altLang="en-US" dirty="0"/>
              <a:t> 것을 </a:t>
            </a:r>
            <a:r>
              <a:rPr kumimoji="1" lang="en-US" altLang="ko-KR" dirty="0" err="1"/>
              <a:t>tkinter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사용자에게 숫자를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사용자가 원하는 차를 고를 수 있게 바꿔주었습니다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select </a:t>
            </a:r>
            <a:r>
              <a:rPr kumimoji="1" lang="ko-Kore-KR" altLang="en-US" dirty="0"/>
              <a:t>버튼을</a:t>
            </a:r>
            <a:r>
              <a:rPr kumimoji="1" lang="ko-KR" altLang="en-US" dirty="0"/>
              <a:t> 누르면 </a:t>
            </a:r>
            <a:r>
              <a:rPr kumimoji="1" lang="en-US" altLang="ko-KR" dirty="0"/>
              <a:t>clicked</a:t>
            </a:r>
            <a:r>
              <a:rPr kumimoji="1" lang="ko-KR" altLang="en-US" dirty="0"/>
              <a:t> 메서드가 호출되어 사용자가 입력한 </a:t>
            </a:r>
            <a:r>
              <a:rPr kumimoji="1" lang="ko-KR" altLang="en-US" dirty="0" err="1"/>
              <a:t>컬러값이</a:t>
            </a:r>
            <a:r>
              <a:rPr kumimoji="1" lang="ko-KR" altLang="en-US" dirty="0"/>
              <a:t> 저장됩니다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EBCC-106C-0F40-840D-DF1BBAD4410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74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7FEE8-DA22-C5BC-5376-5E6285004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C6D000-830A-05B2-51B4-6929D3BD2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FAAB1-C0F1-68C3-3139-DDA6C875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30452-927B-A16F-2C17-D294C29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E927B-4FD4-7878-0E85-730BF0D5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7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A686D-56EA-8CB0-7960-31C423C0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DCE8B8-4D8D-B587-77DB-8400F41CD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0B008-9DED-9E2C-AC4F-71F9277C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5DCC-1C5F-4148-1206-E224AB98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7656C-A3F2-6D9F-B1C4-B48ADD77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B5A4DE-BB35-7870-742F-2E0080E83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D9D10E-2F1F-7A27-FAF2-8465C49DB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314F4-5722-E6F0-09FC-990299A0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BF5E9-211C-035C-B070-F313E372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BD5C-FF91-B28C-B995-C1745D2A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336A2-7CFE-6E4E-24E3-F8908597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B71F0-96F4-AB3E-05CA-740BCBD0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07627-41A9-6362-F289-FD469EAC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E914C-F0BF-7836-94A4-7EFD1317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3B93B-4876-0A83-F5F8-F5CC1110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1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ABA9E-09C7-7090-443C-1BA9F53A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15D51-2D53-7240-D495-75E69FAF9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2DF88-9092-01B6-6ABA-028BB057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310D-0432-EDA6-BA51-28A47C18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B5C0E-0E11-5DC1-69FE-881F608E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7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125D7-45BB-C807-3861-2096BA97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C347A-9EE3-534A-9475-CA44231F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F9228E-9037-5A41-15A5-9DEE9A0A4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EFA98-FAB9-76C8-A652-6A0D78CF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42544-8C3D-905C-6322-87D0D7B1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6793F-9725-67D5-76DF-058402B6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6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9D262-05E6-E0BF-5EB8-4BAAFFA4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6C8BCD-4595-7FAC-BB7F-81FA636DF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A188D8-F9EC-7E14-C9D3-E0E9D8D2C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7B633-1413-CC8B-35CC-F51E706C2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EE189A-9816-BDE2-99F4-7AD2CE545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671C24-5AC3-37ED-AAE3-1441E22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4EFCB7-7AFD-1E38-F128-8770B573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A3146-34DF-DA8B-04F9-26433EC0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2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F937E-9D46-FE47-5AB4-ECB0846A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CCFF74-97C3-7AEB-944D-B327B52D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C8F898-4937-DD92-A955-603010C1E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26C255-EDAE-FA12-13BC-07582AAA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0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F1C38A-D37E-5893-5A7C-B7C586C6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01A32A-FE04-00D2-4CA8-10817778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9C17C-5302-E166-CE84-AD0587F2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1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BF27D-A9A7-0431-3CED-0B4B09BD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C6762-B8D2-844D-7A94-EB4CA74D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A332CC-4427-482C-718D-B96D66C3B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E4CB3-21F1-1A7F-4256-60A73712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8D06B-0FD7-CC29-C595-E9B1FE02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9ADB9-9BA7-B4D1-2144-F7AF0674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2CA67-8B62-E75C-8A89-CA0C01D8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42C4B7-1288-3520-D0D1-5D3405C40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18C5C0-432B-2854-C22F-4018D3520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A6E9F8-8D03-83D5-5BFC-57E8FEE5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90E30-2148-691F-3F63-0A40CDDD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160276-9177-9358-456B-6DBD02CE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3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514E39-234D-BB93-2299-C13E6FF4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E96BC-2691-FB5C-B238-D63AE6D4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49294-5F71-09CD-7278-5B1BB1733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CA53E-986E-4270-A000-E9E3B30DE468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310F4-E93A-F81E-5213-72E28660F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DF1BF-3AD1-CE27-37B5-03E0EA4A2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BAD66-8278-44B7-9196-74B21615C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4.mp4"/><Relationship Id="rId7" Type="http://schemas.openxmlformats.org/officeDocument/2006/relationships/notesSlide" Target="../notesSlides/notesSlide13.xml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5.m4a"/><Relationship Id="rId10" Type="http://schemas.openxmlformats.org/officeDocument/2006/relationships/image" Target="../media/image2.png"/><Relationship Id="rId4" Type="http://schemas.microsoft.com/office/2007/relationships/media" Target="../media/media15.m4a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4"/><Relationship Id="rId7" Type="http://schemas.openxmlformats.org/officeDocument/2006/relationships/notesSlide" Target="../notesSlides/notesSlide14.xml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6.m4a"/><Relationship Id="rId10" Type="http://schemas.openxmlformats.org/officeDocument/2006/relationships/image" Target="../media/image2.png"/><Relationship Id="rId4" Type="http://schemas.microsoft.com/office/2007/relationships/media" Target="../media/media16.m4a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7.mov"/><Relationship Id="rId7" Type="http://schemas.openxmlformats.org/officeDocument/2006/relationships/notesSlide" Target="../notesSlides/notesSlide15.xml"/><Relationship Id="rId2" Type="http://schemas.microsoft.com/office/2007/relationships/media" Target="../media/media17.mov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8.m4a"/><Relationship Id="rId10" Type="http://schemas.openxmlformats.org/officeDocument/2006/relationships/image" Target="../media/image2.png"/><Relationship Id="rId4" Type="http://schemas.microsoft.com/office/2007/relationships/media" Target="../media/media18.m4a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youtube.com/watch?v=37a7BmCvB8&amp;t=2543s" TargetMode="External"/><Relationship Id="rId5" Type="http://schemas.openxmlformats.org/officeDocument/2006/relationships/hyperlink" Target="https://www.youtube.com/watch?v=37a7cBmCvB8&amp;t=2543s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4.mp4"/><Relationship Id="rId7" Type="http://schemas.openxmlformats.org/officeDocument/2006/relationships/notesSlide" Target="../notesSlides/notesSlide4.xml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5.m4a"/><Relationship Id="rId10" Type="http://schemas.openxmlformats.org/officeDocument/2006/relationships/image" Target="../media/image2.png"/><Relationship Id="rId4" Type="http://schemas.microsoft.com/office/2007/relationships/media" Target="../media/media5.m4a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09241-BE15-D459-24FE-17CC42E455C8}"/>
              </a:ext>
            </a:extLst>
          </p:cNvPr>
          <p:cNvSpPr/>
          <p:nvPr/>
        </p:nvSpPr>
        <p:spPr>
          <a:xfrm>
            <a:off x="0" y="4056744"/>
            <a:ext cx="12192000" cy="2801257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68F9E-C6CA-0685-169D-270189E92C13}"/>
              </a:ext>
            </a:extLst>
          </p:cNvPr>
          <p:cNvSpPr txBox="1"/>
          <p:nvPr/>
        </p:nvSpPr>
        <p:spPr>
          <a:xfrm>
            <a:off x="7373257" y="5324504"/>
            <a:ext cx="4630058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kumimoji="1" lang="ko-KR" altLang="en-US" spc="300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강   의   명 </a:t>
            </a:r>
            <a:r>
              <a:rPr kumimoji="1" lang="en-US" altLang="ko-KR" spc="3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: </a:t>
            </a:r>
            <a:r>
              <a:rPr kumimoji="1" lang="ko-KR" altLang="en-US" spc="300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파이썬 프로그래밍</a:t>
            </a:r>
            <a:endParaRPr kumimoji="1" lang="en-US" altLang="ko-KR" spc="3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>
              <a:spcBef>
                <a:spcPts val="700"/>
              </a:spcBef>
            </a:pPr>
            <a:r>
              <a:rPr kumimoji="1" lang="ko-KR" altLang="en-US" spc="350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담당 교수님 </a:t>
            </a:r>
            <a:r>
              <a:rPr kumimoji="1" lang="en-US" altLang="ko-KR" spc="3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: </a:t>
            </a:r>
            <a:r>
              <a:rPr kumimoji="1" lang="ko-KR" altLang="en-US" spc="600" dirty="0" err="1">
                <a:latin typeface="Yu Gothic Medium" panose="020B0500000000000000" pitchFamily="34" charset="-128"/>
                <a:ea typeface="나눔스퀘어OTF" panose="020B0600000101010101" pitchFamily="34" charset="-127"/>
              </a:rPr>
              <a:t>전종로</a:t>
            </a:r>
            <a:r>
              <a:rPr kumimoji="1" lang="ko-KR" altLang="en-US" spc="300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 교수님</a:t>
            </a:r>
            <a:endParaRPr kumimoji="1" lang="en-US" altLang="ko-Kore-KR" spc="3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>
              <a:spcBef>
                <a:spcPts val="700"/>
              </a:spcBef>
            </a:pPr>
            <a:r>
              <a:rPr kumimoji="1" lang="ko-KR" altLang="en-US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학              </a:t>
            </a:r>
            <a:r>
              <a:rPr kumimoji="1" lang="ko-KR" altLang="en-US" spc="300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번 </a:t>
            </a:r>
            <a:r>
              <a:rPr kumimoji="1" lang="en-US" altLang="ko-KR" spc="3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:  </a:t>
            </a:r>
            <a:r>
              <a:rPr kumimoji="1" lang="en-US" altLang="ko-Kore-KR" spc="3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2-YB </a:t>
            </a:r>
            <a:r>
              <a:rPr kumimoji="1" lang="en-US" altLang="ko-Kore-KR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20200902 </a:t>
            </a:r>
            <a:r>
              <a:rPr kumimoji="1" lang="ko-Kore-KR" altLang="en-US" dirty="0">
                <a:latin typeface="Yu Gothic Medium" panose="020B0500000000000000" pitchFamily="34" charset="-128"/>
                <a:ea typeface="나눔스퀘어OTF" panose="020B0600000101010101" pitchFamily="34" charset="-127"/>
              </a:rPr>
              <a:t>김세정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330444-F561-5C09-BADE-9F7DA21F7AC0}"/>
              </a:ext>
            </a:extLst>
          </p:cNvPr>
          <p:cNvSpPr/>
          <p:nvPr/>
        </p:nvSpPr>
        <p:spPr>
          <a:xfrm>
            <a:off x="0" y="0"/>
            <a:ext cx="12192000" cy="2801257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A7A95-1D17-FD5B-9F52-461ECC87DD63}"/>
              </a:ext>
            </a:extLst>
          </p:cNvPr>
          <p:cNvSpPr txBox="1"/>
          <p:nvPr/>
        </p:nvSpPr>
        <p:spPr>
          <a:xfrm>
            <a:off x="449942" y="1533496"/>
            <a:ext cx="77651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800" dirty="0" err="1">
                <a:latin typeface="Arial Nova" panose="020B0504020202020204" pitchFamily="34" charset="0"/>
              </a:rPr>
              <a:t>pyCar</a:t>
            </a:r>
            <a:r>
              <a:rPr kumimoji="1" lang="en-US" altLang="ko-Kore-KR" sz="6800" dirty="0">
                <a:latin typeface="Arial Nova" panose="020B0504020202020204" pitchFamily="34" charset="0"/>
              </a:rPr>
              <a:t>:</a:t>
            </a:r>
            <a:endParaRPr lang="ko-KR" altLang="en-US" sz="6800" dirty="0">
              <a:latin typeface="Arial Nova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3BBDD-582C-2C79-67E7-B9537B00A9A7}"/>
              </a:ext>
            </a:extLst>
          </p:cNvPr>
          <p:cNvSpPr txBox="1"/>
          <p:nvPr/>
        </p:nvSpPr>
        <p:spPr>
          <a:xfrm>
            <a:off x="449942" y="2998113"/>
            <a:ext cx="77651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latin typeface="Arial Nova" panose="020B0504020202020204" pitchFamily="34" charset="0"/>
              </a:rPr>
              <a:t>Python Racing Car</a:t>
            </a:r>
            <a:endParaRPr lang="ko-KR" altLang="en-US" sz="5000" dirty="0">
              <a:latin typeface="Arial Nova" panose="020B05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43E004-96D1-4FE1-1D23-23B8C6A33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04" y="2231444"/>
            <a:ext cx="2098677" cy="56981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E5878EA-E150-319D-5DF1-A163F57F4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85EF051-5EC0-CC13-B35A-59AA0D9C01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70" t="22937" r="25728" b="28802"/>
          <a:stretch/>
        </p:blipFill>
        <p:spPr>
          <a:xfrm>
            <a:off x="8416650" y="330169"/>
            <a:ext cx="3484835" cy="21585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3" y="190435"/>
            <a:ext cx="3791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3E0CA5-68C7-4766-10A3-9C16039AA0EA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34639-7231-6088-8A7B-4BF4F8DA2469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테디베어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2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표지판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객체 추가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E88F8-3A00-2A29-0F06-2259539E6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76" y="1516948"/>
            <a:ext cx="7615093" cy="4495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19DCDB-170A-1C00-A281-2A7D847F8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685" y="2702704"/>
            <a:ext cx="4143848" cy="807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7A274F-E990-10A1-27FB-EAB682DA65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766"/>
          <a:stretch/>
        </p:blipFill>
        <p:spPr>
          <a:xfrm>
            <a:off x="6999461" y="3724083"/>
            <a:ext cx="4582940" cy="1447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8B282D-0D08-BD72-60CA-940B5CF31204}"/>
              </a:ext>
            </a:extLst>
          </p:cNvPr>
          <p:cNvSpPr txBox="1"/>
          <p:nvPr/>
        </p:nvSpPr>
        <p:spPr>
          <a:xfrm>
            <a:off x="9309480" y="3852109"/>
            <a:ext cx="2882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표지판 객체와 플레이어 자동차의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충돌 여부를 가려주는 메서드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58250B-035F-C6AA-879D-9B5DB949467C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292BFF8-A3EB-C329-187E-B2C6B89E5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68" y="6107984"/>
            <a:ext cx="1218240" cy="330765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A3EBA74-A51B-968A-1636-9CF8CBD3D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28"/>
    </mc:Choice>
    <mc:Fallback xmlns="">
      <p:transition spd="slow" advTm="52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1953601-5883-1AD0-2433-BC5FAA166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71" t="22798" r="23677" b="26192"/>
          <a:stretch/>
        </p:blipFill>
        <p:spPr>
          <a:xfrm>
            <a:off x="8421862" y="365333"/>
            <a:ext cx="3479622" cy="21852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4" y="190435"/>
            <a:ext cx="347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3E0CA5-68C7-4766-10A3-9C16039AA0EA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34639-7231-6088-8A7B-4BF4F8DA2469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b="1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테디베어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표지판 객체 추가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FBEF71-ACAB-EAF0-FF11-D8C656371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6"/>
          <a:stretch/>
        </p:blipFill>
        <p:spPr>
          <a:xfrm>
            <a:off x="335240" y="1790701"/>
            <a:ext cx="6871858" cy="40250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C609F5-8B59-6795-357E-4A1A53364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773" y="2824330"/>
            <a:ext cx="5134443" cy="10470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7BE0C9-ED6F-B920-DD6E-62F3ADF9B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166" y="4223957"/>
            <a:ext cx="3829391" cy="510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8810D8-6981-6B3A-E8B4-4C8D1EF2D756}"/>
              </a:ext>
            </a:extLst>
          </p:cNvPr>
          <p:cNvSpPr txBox="1"/>
          <p:nvPr/>
        </p:nvSpPr>
        <p:spPr>
          <a:xfrm>
            <a:off x="8284659" y="4690381"/>
            <a:ext cx="3065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테디베어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객체와 플레이어 자동차의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충돌 여부를 가려주는 메서드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E4DDAC-0683-8F50-4A65-18565119E1DD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184205-F2FC-7C2A-9113-26E5F2AAD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20" y="6107984"/>
            <a:ext cx="1218240" cy="33076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890A855-8047-37EC-10BF-FE9AC1C66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73"/>
    </mc:Choice>
    <mc:Fallback xmlns="">
      <p:transition spd="slow" advTm="31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3" y="190435"/>
            <a:ext cx="3560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710813"/>
            <a:ext cx="609460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레벨 시스템 추가와 레벨마다 도로 색상과 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자동차 개수 변경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3E0CA5-68C7-4766-10A3-9C16039AA0EA}"/>
              </a:ext>
            </a:extLst>
          </p:cNvPr>
          <p:cNvSpPr/>
          <p:nvPr/>
        </p:nvSpPr>
        <p:spPr>
          <a:xfrm>
            <a:off x="1227795" y="90998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E967DA-5DA7-5BAC-ED06-03297E3FB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11" y="2867683"/>
            <a:ext cx="3575394" cy="28136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CD2C01-94BF-9F12-1642-401ABEA90B7C}"/>
              </a:ext>
            </a:extLst>
          </p:cNvPr>
          <p:cNvSpPr/>
          <p:nvPr/>
        </p:nvSpPr>
        <p:spPr>
          <a:xfrm>
            <a:off x="72736" y="6451431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4EB6C1C-F6E6-881F-AE6D-E162CC265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52B312-456B-4132-A12A-F91BBD026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998" y="2137525"/>
            <a:ext cx="3072213" cy="39926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A89C9F2-F9C0-9049-6476-8FB2F33823B1}"/>
              </a:ext>
            </a:extLst>
          </p:cNvPr>
          <p:cNvGrpSpPr/>
          <p:nvPr/>
        </p:nvGrpSpPr>
        <p:grpSpPr>
          <a:xfrm>
            <a:off x="7863729" y="190435"/>
            <a:ext cx="4060993" cy="2533715"/>
            <a:chOff x="3783435" y="1095545"/>
            <a:chExt cx="7014998" cy="43767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C5918A-4DD1-5961-000D-F409382E3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670" t="22937" r="25728" b="28802"/>
            <a:stretch/>
          </p:blipFill>
          <p:spPr>
            <a:xfrm>
              <a:off x="7290935" y="1108615"/>
              <a:ext cx="3488640" cy="21609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E765ED-E6A6-010B-73D9-C8BC4AD55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571" t="22997" r="23677" b="25993"/>
            <a:stretch/>
          </p:blipFill>
          <p:spPr>
            <a:xfrm>
              <a:off x="7290934" y="3269557"/>
              <a:ext cx="3507499" cy="220275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3242DF-8D39-7C81-2382-AD87DFC7A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571" t="22798" r="23677" b="26192"/>
            <a:stretch/>
          </p:blipFill>
          <p:spPr>
            <a:xfrm>
              <a:off x="3783435" y="3269557"/>
              <a:ext cx="3507499" cy="220275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531006-E97D-F402-4DFB-C887A3014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3589" t="23157" r="23643" b="26355"/>
            <a:stretch/>
          </p:blipFill>
          <p:spPr>
            <a:xfrm>
              <a:off x="3783435" y="1095545"/>
              <a:ext cx="3507499" cy="2179611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6305E3-0753-CF29-5274-05B32B88E1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" y="2881112"/>
            <a:ext cx="5801996" cy="2057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29D1BF-4AE7-71D4-73E0-46DD14CEFE7E}"/>
              </a:ext>
            </a:extLst>
          </p:cNvPr>
          <p:cNvSpPr txBox="1"/>
          <p:nvPr/>
        </p:nvSpPr>
        <p:spPr>
          <a:xfrm>
            <a:off x="1459749" y="5682098"/>
            <a:ext cx="380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홀수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 차량의 개수를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늘려주고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차량의 속도도 </a:t>
            </a:r>
            <a:r>
              <a:rPr lang="ko-KR" altLang="en-US" sz="16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빨라짐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98A547C-4874-4C70-F22C-97CB819EF8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44" y="6107984"/>
            <a:ext cx="1218240" cy="3307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B91A-DB6E-C040-CECE-4D1D4F122C66}"/>
              </a:ext>
            </a:extLst>
          </p:cNvPr>
          <p:cNvSpPr/>
          <p:nvPr/>
        </p:nvSpPr>
        <p:spPr>
          <a:xfrm>
            <a:off x="2962005" y="3774578"/>
            <a:ext cx="2472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마다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레벨씩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9C89C85-D71A-B482-21A3-6B0B6044AF6D}"/>
              </a:ext>
            </a:extLst>
          </p:cNvPr>
          <p:cNvSpPr/>
          <p:nvPr/>
        </p:nvSpPr>
        <p:spPr>
          <a:xfrm>
            <a:off x="569053" y="3688774"/>
            <a:ext cx="1955938" cy="6051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8B19FE-5C9F-7454-FA4A-E3D6F5B0574F}"/>
              </a:ext>
            </a:extLst>
          </p:cNvPr>
          <p:cNvCxnSpPr>
            <a:cxnSpLocks/>
          </p:cNvCxnSpPr>
          <p:nvPr/>
        </p:nvCxnSpPr>
        <p:spPr>
          <a:xfrm flipV="1">
            <a:off x="4603530" y="5112504"/>
            <a:ext cx="816600" cy="4375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73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3"/>
    </mc:Choice>
    <mc:Fallback xmlns="">
      <p:transition spd="slow" advTm="1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365A78-1089-6AFF-D9B2-E79683EE8DE6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7DDB2-2038-CD63-33EE-29A18398D403}"/>
              </a:ext>
            </a:extLst>
          </p:cNvPr>
          <p:cNvSpPr txBox="1"/>
          <p:nvPr/>
        </p:nvSpPr>
        <p:spPr>
          <a:xfrm>
            <a:off x="1043163" y="190435"/>
            <a:ext cx="342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및 마무리</a:t>
            </a:r>
          </a:p>
        </p:txBody>
      </p:sp>
      <p:pic>
        <p:nvPicPr>
          <p:cNvPr id="6" name="KakaoTalk_20220607_044120651">
            <a:hlinkClick r:id="" action="ppaction://media"/>
            <a:extLst>
              <a:ext uri="{FF2B5EF4-FFF2-40B4-BE49-F238E27FC236}">
                <a16:creationId xmlns:a16="http://schemas.microsoft.com/office/drawing/2014/main" id="{325B2D51-5AB8-2E7F-7C34-66AE44723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364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6685" y="1295588"/>
            <a:ext cx="7478630" cy="446485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212E31-7176-D844-8881-271851E5B7BE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FA5A9E-512F-891A-2F97-D1CB0A45F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44" y="6107984"/>
            <a:ext cx="1218240" cy="330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EFAD7-2058-182F-1B16-CE9B7238E4E7}"/>
              </a:ext>
            </a:extLst>
          </p:cNvPr>
          <p:cNvSpPr txBox="1"/>
          <p:nvPr/>
        </p:nvSpPr>
        <p:spPr>
          <a:xfrm>
            <a:off x="1412426" y="710813"/>
            <a:ext cx="6094602" cy="544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74EFB3F-7DF2-D570-C882-356639B5EBD6}"/>
              </a:ext>
            </a:extLst>
          </p:cNvPr>
          <p:cNvSpPr/>
          <p:nvPr/>
        </p:nvSpPr>
        <p:spPr>
          <a:xfrm>
            <a:off x="1227795" y="90998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195E52B-7D4C-515F-1B02-3989F618889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2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8"/>
    </mc:Choice>
    <mc:Fallback xmlns="">
      <p:transition spd="slow" advTm="1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96" objId="6"/>
        <p14:stopEvt time="14265" objId="6"/>
        <p14:playEvt time="16401" objId="6"/>
        <p14:stopEvt time="16705" objId="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365A78-1089-6AFF-D9B2-E79683EE8DE6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662CED-AFDA-883F-6693-6B828E73ED0F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C0F204-13D4-9C43-3E8D-BADF8AF67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68" y="6107984"/>
            <a:ext cx="1218240" cy="330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F42DD-4AEC-9EF8-2778-FC16C99DE261}"/>
              </a:ext>
            </a:extLst>
          </p:cNvPr>
          <p:cNvSpPr txBox="1"/>
          <p:nvPr/>
        </p:nvSpPr>
        <p:spPr>
          <a:xfrm>
            <a:off x="1412426" y="710813"/>
            <a:ext cx="6094602" cy="544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7B85090-C9D6-CB24-F1E1-27CF9B641B94}"/>
              </a:ext>
            </a:extLst>
          </p:cNvPr>
          <p:cNvSpPr/>
          <p:nvPr/>
        </p:nvSpPr>
        <p:spPr>
          <a:xfrm>
            <a:off x="1227795" y="90998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KakaoTalk_20220607_044120651">
            <a:hlinkClick r:id="" action="ppaction://media"/>
            <a:extLst>
              <a:ext uri="{FF2B5EF4-FFF2-40B4-BE49-F238E27FC236}">
                <a16:creationId xmlns:a16="http://schemas.microsoft.com/office/drawing/2014/main" id="{31F2B4A6-05FA-3339-325E-DCCEBB1F1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3488" end="18643"/>
                </p14:media>
              </p:ext>
            </p:extLst>
          </p:nvPr>
        </p:nvPicPr>
        <p:blipFill rotWithShape="1">
          <a:blip r:embed="rId9"/>
          <a:srcRect l="27493" t="17592" r="15413" b="20201"/>
          <a:stretch/>
        </p:blipFill>
        <p:spPr>
          <a:xfrm>
            <a:off x="2356685" y="1293472"/>
            <a:ext cx="7478630" cy="4446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440897-42C3-680E-744A-EB45A1E05487}"/>
              </a:ext>
            </a:extLst>
          </p:cNvPr>
          <p:cNvSpPr txBox="1"/>
          <p:nvPr/>
        </p:nvSpPr>
        <p:spPr>
          <a:xfrm>
            <a:off x="1043163" y="190435"/>
            <a:ext cx="342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및 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CAF020A-558A-C750-BD86-B161045A62D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1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6"/>
    </mc:Choice>
    <mc:Fallback xmlns="">
      <p:transition spd="slow" advTm="1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17" objId="11"/>
        <p14:stopEvt time="7549" objId="11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365A78-1089-6AFF-D9B2-E79683EE8DE6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662CED-AFDA-883F-6693-6B828E73ED0F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C0F204-13D4-9C43-3E8D-BADF8AF67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68" y="6107984"/>
            <a:ext cx="1218240" cy="330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F42DD-4AEC-9EF8-2778-FC16C99DE261}"/>
              </a:ext>
            </a:extLst>
          </p:cNvPr>
          <p:cNvSpPr txBox="1"/>
          <p:nvPr/>
        </p:nvSpPr>
        <p:spPr>
          <a:xfrm>
            <a:off x="1412426" y="710813"/>
            <a:ext cx="6094602" cy="544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7B85090-C9D6-CB24-F1E1-27CF9B641B94}"/>
              </a:ext>
            </a:extLst>
          </p:cNvPr>
          <p:cNvSpPr/>
          <p:nvPr/>
        </p:nvSpPr>
        <p:spPr>
          <a:xfrm>
            <a:off x="1227795" y="90998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40897-42C3-680E-744A-EB45A1E05487}"/>
              </a:ext>
            </a:extLst>
          </p:cNvPr>
          <p:cNvSpPr txBox="1"/>
          <p:nvPr/>
        </p:nvSpPr>
        <p:spPr>
          <a:xfrm>
            <a:off x="1043163" y="190435"/>
            <a:ext cx="342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및 마무리</a:t>
            </a:r>
          </a:p>
        </p:txBody>
      </p:sp>
      <p:pic>
        <p:nvPicPr>
          <p:cNvPr id="14" name="화면 기록 2022-06-07 오전 5.21.56.mov" descr="화면 기록 2022-06-07 오전 5.21.56.mov">
            <a:hlinkClick r:id="" action="ppaction://media"/>
            <a:extLst>
              <a:ext uri="{FF2B5EF4-FFF2-40B4-BE49-F238E27FC236}">
                <a16:creationId xmlns:a16="http://schemas.microsoft.com/office/drawing/2014/main" id="{68693391-F5C6-139F-97A7-1BE78F896D5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56685" y="1273453"/>
            <a:ext cx="7478630" cy="448396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80D6867-6630-4A08-8499-4678B674D04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59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2"/>
    </mc:Choice>
    <mc:Fallback xmlns="">
      <p:transition spd="slow" advTm="1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86" objId="14"/>
        <p14:stopEvt time="10247" objId="14"/>
        <p14:playEvt time="15684" objId="14"/>
        <p14:stopEvt time="16209" objId="1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F6CCBC-F1E4-AF49-651C-21A985BDD508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F5E9599-2C25-A9F4-6FAC-8FA52B27E0CF}"/>
              </a:ext>
            </a:extLst>
          </p:cNvPr>
          <p:cNvSpPr/>
          <p:nvPr/>
        </p:nvSpPr>
        <p:spPr>
          <a:xfrm>
            <a:off x="1227795" y="1275017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CCE6E-2CCC-A762-A735-0C9B68ABBD2F}"/>
              </a:ext>
            </a:extLst>
          </p:cNvPr>
          <p:cNvSpPr txBox="1"/>
          <p:nvPr/>
        </p:nvSpPr>
        <p:spPr>
          <a:xfrm>
            <a:off x="1412426" y="1075841"/>
            <a:ext cx="6094602" cy="5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아쉬운 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70BDF3-E334-9F57-BE57-E13A573C13BF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B397D4B-147E-38F1-2A67-67353CC5F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792" y="6107984"/>
            <a:ext cx="1218240" cy="330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794A3-3EBA-E2A3-2B64-A8F5AFD662EA}"/>
              </a:ext>
            </a:extLst>
          </p:cNvPr>
          <p:cNvSpPr txBox="1"/>
          <p:nvPr/>
        </p:nvSpPr>
        <p:spPr>
          <a:xfrm>
            <a:off x="1043163" y="190435"/>
            <a:ext cx="342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및 마무리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839ABDD-011E-4694-7E20-9BA081537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1D97-7630-642D-3C76-D48B717924EB}"/>
              </a:ext>
            </a:extLst>
          </p:cNvPr>
          <p:cNvSpPr txBox="1"/>
          <p:nvPr/>
        </p:nvSpPr>
        <p:spPr>
          <a:xfrm>
            <a:off x="1874520" y="2217108"/>
            <a:ext cx="6436377" cy="1354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macOS</a:t>
            </a:r>
            <a:r>
              <a:rPr lang="ko-KR" altLang="en-US" dirty="0"/>
              <a:t>에서는 예외처리로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창이 활성화되지 않음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구현하고 싶었던 추가 기능은 많았지만 생각만큼 잘 안 됨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50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5"/>
    </mc:Choice>
    <mc:Fallback xmlns="">
      <p:transition spd="slow" advTm="17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D50CA0-9C95-D4C7-AE72-D5E19ED586D6}"/>
              </a:ext>
            </a:extLst>
          </p:cNvPr>
          <p:cNvSpPr/>
          <p:nvPr/>
        </p:nvSpPr>
        <p:spPr>
          <a:xfrm>
            <a:off x="0" y="-1"/>
            <a:ext cx="12192000" cy="4135773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1CAFC-4474-A36B-1404-C72F93D3780E}"/>
              </a:ext>
            </a:extLst>
          </p:cNvPr>
          <p:cNvSpPr txBox="1"/>
          <p:nvPr/>
        </p:nvSpPr>
        <p:spPr>
          <a:xfrm>
            <a:off x="2719156" y="2228671"/>
            <a:ext cx="675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z="7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7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7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8C8881-4D22-E12A-8BBE-EBB497F9C67C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1F4D012-10D5-02BB-C726-55974B104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92" y="6107984"/>
            <a:ext cx="1218240" cy="33076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7AFE9C1-DCC5-25D9-A8D1-A8F7C4BF5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8"/>
    </mc:Choice>
    <mc:Fallback xmlns="">
      <p:transition spd="slow" advTm="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CDD280-0F4B-94E0-96A6-3B98BC8B8BBB}"/>
              </a:ext>
            </a:extLst>
          </p:cNvPr>
          <p:cNvGrpSpPr/>
          <p:nvPr/>
        </p:nvGrpSpPr>
        <p:grpSpPr>
          <a:xfrm>
            <a:off x="514735" y="445669"/>
            <a:ext cx="1527615" cy="1469663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F6F2FD-1637-2BDD-6D45-B0CD7ACAEECE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D0B7990-03BB-0983-D5A4-FA9DABDD60D1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BB41075-0688-A178-97C7-60FDAF1D4AEE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EB983E-9DBF-925A-49BA-92AA179F1624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E7F60B-A4CC-19D4-EEF9-8024E75D8FF7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5A31808-21C7-3993-8AF8-8F85B4FC8381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8B8A467-33AD-8036-CFF1-19F19924FF22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42A6B2-6FA9-1B28-A25F-DF1B7948A3E8}"/>
              </a:ext>
            </a:extLst>
          </p:cNvPr>
          <p:cNvSpPr txBox="1"/>
          <p:nvPr/>
        </p:nvSpPr>
        <p:spPr>
          <a:xfrm>
            <a:off x="1011772" y="888113"/>
            <a:ext cx="280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8811F4-CC65-2BDC-E56F-9AE9072ECC49}"/>
              </a:ext>
            </a:extLst>
          </p:cNvPr>
          <p:cNvGrpSpPr/>
          <p:nvPr/>
        </p:nvGrpSpPr>
        <p:grpSpPr>
          <a:xfrm>
            <a:off x="518852" y="2633053"/>
            <a:ext cx="10050630" cy="1788570"/>
            <a:chOff x="769298" y="2437450"/>
            <a:chExt cx="10050630" cy="17885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3E1107-7245-E17F-A76B-24DE0FC8346C}"/>
                </a:ext>
              </a:extLst>
            </p:cNvPr>
            <p:cNvSpPr txBox="1"/>
            <p:nvPr/>
          </p:nvSpPr>
          <p:spPr>
            <a:xfrm>
              <a:off x="1483109" y="2548058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5AE0CC-71E6-D201-8D5F-9C0A81FC664E}"/>
                </a:ext>
              </a:extLst>
            </p:cNvPr>
            <p:cNvSpPr txBox="1"/>
            <p:nvPr/>
          </p:nvSpPr>
          <p:spPr>
            <a:xfrm>
              <a:off x="1362081" y="3061214"/>
              <a:ext cx="2810385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기본프로젝트 소개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기본프로젝트 동작 개요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수정보완한 기능 소개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0F3E1D7-18A6-476B-9142-A7D98E9BCF4A}"/>
                </a:ext>
              </a:extLst>
            </p:cNvPr>
            <p:cNvSpPr/>
            <p:nvPr/>
          </p:nvSpPr>
          <p:spPr>
            <a:xfrm>
              <a:off x="769298" y="2437450"/>
              <a:ext cx="621326" cy="621326"/>
            </a:xfrm>
            <a:prstGeom prst="ellipse">
              <a:avLst/>
            </a:prstGeom>
            <a:solidFill>
              <a:srgbClr val="7DA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01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7C57B7-65C6-52E6-1FE2-0DE69A468526}"/>
                </a:ext>
              </a:extLst>
            </p:cNvPr>
            <p:cNvSpPr txBox="1"/>
            <p:nvPr/>
          </p:nvSpPr>
          <p:spPr>
            <a:xfrm>
              <a:off x="5232036" y="2548058"/>
              <a:ext cx="1717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기능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9FA420-F201-EFCA-3E0A-995F2A489F68}"/>
                </a:ext>
              </a:extLst>
            </p:cNvPr>
            <p:cNvSpPr txBox="1"/>
            <p:nvPr/>
          </p:nvSpPr>
          <p:spPr>
            <a:xfrm>
              <a:off x="5111008" y="3061214"/>
              <a:ext cx="1640193" cy="795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수정보완 소개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추가기능 소개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043A15-48B1-CE31-D441-D0F6F4EF9828}"/>
                </a:ext>
              </a:extLst>
            </p:cNvPr>
            <p:cNvSpPr/>
            <p:nvPr/>
          </p:nvSpPr>
          <p:spPr>
            <a:xfrm>
              <a:off x="4518225" y="2437450"/>
              <a:ext cx="621326" cy="621326"/>
            </a:xfrm>
            <a:prstGeom prst="ellipse">
              <a:avLst/>
            </a:prstGeom>
            <a:solidFill>
              <a:srgbClr val="7DA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02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208B36-5AD4-F99C-0380-F3713CFC32DE}"/>
                </a:ext>
              </a:extLst>
            </p:cNvPr>
            <p:cNvSpPr txBox="1"/>
            <p:nvPr/>
          </p:nvSpPr>
          <p:spPr>
            <a:xfrm>
              <a:off x="8980963" y="2548058"/>
              <a:ext cx="18389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및 마무리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DC5408-0C8E-B36F-7C8C-C553FFCDAF2F}"/>
                </a:ext>
              </a:extLst>
            </p:cNvPr>
            <p:cNvSpPr txBox="1"/>
            <p:nvPr/>
          </p:nvSpPr>
          <p:spPr>
            <a:xfrm>
              <a:off x="8859935" y="3061214"/>
              <a:ext cx="1386918" cy="790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시연 영상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아쉬운 점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F843DCD-7CE0-127D-0CC4-D1DDA84A1A11}"/>
                </a:ext>
              </a:extLst>
            </p:cNvPr>
            <p:cNvSpPr/>
            <p:nvPr/>
          </p:nvSpPr>
          <p:spPr>
            <a:xfrm>
              <a:off x="8267152" y="2437450"/>
              <a:ext cx="621326" cy="621326"/>
            </a:xfrm>
            <a:prstGeom prst="ellipse">
              <a:avLst/>
            </a:prstGeom>
            <a:solidFill>
              <a:srgbClr val="7DA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03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29E991A-C994-7F04-01F1-403DF7DE4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"/>
    </mc:Choice>
    <mc:Fallback xmlns="">
      <p:transition spd="slow" advTm="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BCD6D-EB39-2DDC-2113-189DA920AE99}"/>
              </a:ext>
            </a:extLst>
          </p:cNvPr>
          <p:cNvSpPr txBox="1"/>
          <p:nvPr/>
        </p:nvSpPr>
        <p:spPr>
          <a:xfrm>
            <a:off x="1043164" y="190435"/>
            <a:ext cx="280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EC1B2-D527-85B6-FE1E-ED60E86F3D78}"/>
              </a:ext>
            </a:extLst>
          </p:cNvPr>
          <p:cNvSpPr txBox="1"/>
          <p:nvPr/>
        </p:nvSpPr>
        <p:spPr>
          <a:xfrm>
            <a:off x="1412426" y="1020676"/>
            <a:ext cx="609460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기본프로젝트 소개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F274AD4-F5C3-DF2F-EC67-5EBC63072B77}"/>
              </a:ext>
            </a:extLst>
          </p:cNvPr>
          <p:cNvSpPr txBox="1">
            <a:spLocks/>
          </p:cNvSpPr>
          <p:nvPr/>
        </p:nvSpPr>
        <p:spPr>
          <a:xfrm>
            <a:off x="1412426" y="1574803"/>
            <a:ext cx="6264899" cy="1019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  <a:hlinkClick r:id="rId5"/>
            </a:endParaRPr>
          </a:p>
          <a:p>
            <a:pPr algn="l"/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이수안컴퓨터연구소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레이싱 자동차 게임 만들기</a:t>
            </a:r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  <a:hlinkClick r:id="" action="ppaction://noaction"/>
            </a:endParaRPr>
          </a:p>
          <a:p>
            <a:pPr algn="l"/>
            <a:r>
              <a:rPr kumimoji="1" lang="en" altLang="ko-Kore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https://www.youtube.com/watch?v=37a7BmCvB8&amp;t=2543s</a:t>
            </a:r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자동차를 피하며 스코어를 올리는 단순 자동차 레이싱 게임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kumimoji="1" lang="en" altLang="ko-Kore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kumimoji="1" lang="ko-Kore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275017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84D8D-11FB-0CC3-4F1B-1355C462AFFE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00D0D9-A57F-B8F4-0076-7F72F203A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821" y="2854083"/>
            <a:ext cx="5238837" cy="2928076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2267379F-DD3C-4691-AFBB-85F2E84FB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" y="6107984"/>
            <a:ext cx="1218240" cy="33076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918239A-2074-A1D3-4F32-08F7C54AD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0"/>
    </mc:Choice>
    <mc:Fallback xmlns="">
      <p:transition spd="slow" advTm="11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275017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BD787-AAF0-65CE-6844-10C3763341D6}"/>
              </a:ext>
            </a:extLst>
          </p:cNvPr>
          <p:cNvSpPr txBox="1"/>
          <p:nvPr/>
        </p:nvSpPr>
        <p:spPr>
          <a:xfrm>
            <a:off x="1043164" y="190435"/>
            <a:ext cx="280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14B9D-ED61-1518-3918-30A9D9551B90}"/>
              </a:ext>
            </a:extLst>
          </p:cNvPr>
          <p:cNvSpPr txBox="1"/>
          <p:nvPr/>
        </p:nvSpPr>
        <p:spPr>
          <a:xfrm>
            <a:off x="1412426" y="978493"/>
            <a:ext cx="609460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기본프로젝트 동작 개요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7A6BCAE-184E-ADF5-1303-6AD26029EC9D}"/>
              </a:ext>
            </a:extLst>
          </p:cNvPr>
          <p:cNvSpPr txBox="1">
            <a:spLocks/>
          </p:cNvSpPr>
          <p:nvPr/>
        </p:nvSpPr>
        <p:spPr>
          <a:xfrm>
            <a:off x="1412426" y="1234590"/>
            <a:ext cx="6264899" cy="1019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kumimoji="1" lang="en-US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스페이스 바를 누르면 게임이 시작 됨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자동차 색상 랜덤 지정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축의 이동만으로 자동차를 피함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 이동 불가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시작과 동시에 효과음과 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 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나옴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충돌 시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 끝날 때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효과음이 나오면서 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 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멈춤</a:t>
            </a: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95987C-A876-C1F7-2F20-E7942DA76142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파이썬 레이싱 자동차 게임 만들기 Creating a Python Racing Car Game with pygame (한글자막) - YouTube - Chrome 2022-06-07 02-37-45">
            <a:hlinkClick r:id="" action="ppaction://media"/>
            <a:extLst>
              <a:ext uri="{FF2B5EF4-FFF2-40B4-BE49-F238E27FC236}">
                <a16:creationId xmlns:a16="http://schemas.microsoft.com/office/drawing/2014/main" id="{93F222E6-1103-232C-EFE4-778783DEB51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51812" t="11303" r="23486" b="12048"/>
          <a:stretch/>
        </p:blipFill>
        <p:spPr>
          <a:xfrm>
            <a:off x="6694413" y="252752"/>
            <a:ext cx="3464653" cy="57163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13BA99-5C6C-526A-11DC-F889F5458B7D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0074B2E-B90E-3F5F-E079-BC8E29156D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8" y="6107984"/>
            <a:ext cx="1218240" cy="33076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0F460FC-B3D4-D25B-8F9D-638B0D86349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96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0"/>
    </mc:Choice>
    <mc:Fallback xmlns="">
      <p:transition spd="slow" advTm="2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9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25" objId="28"/>
        <p14:stopEvt time="24270" objId="2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0463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CFFFD-72B8-C541-4CAF-90166E69BB70}"/>
              </a:ext>
            </a:extLst>
          </p:cNvPr>
          <p:cNvSpPr txBox="1"/>
          <p:nvPr/>
        </p:nvSpPr>
        <p:spPr>
          <a:xfrm>
            <a:off x="1043164" y="190435"/>
            <a:ext cx="280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81DD1-143A-BFCD-003E-B967C62831E5}"/>
              </a:ext>
            </a:extLst>
          </p:cNvPr>
          <p:cNvSpPr txBox="1"/>
          <p:nvPr/>
        </p:nvSpPr>
        <p:spPr>
          <a:xfrm>
            <a:off x="1412426" y="780450"/>
            <a:ext cx="609460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수정보완 기능 소개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063F15-9BD9-593B-46CE-CEBFE1949D25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C3A7BF1-C463-36DE-BE99-F9EAFC647E54}"/>
              </a:ext>
            </a:extLst>
          </p:cNvPr>
          <p:cNvGrpSpPr/>
          <p:nvPr/>
        </p:nvGrpSpPr>
        <p:grpSpPr>
          <a:xfrm>
            <a:off x="282611" y="3851836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605669C-9BEB-4724-EEE9-97ADBFF840A0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CF9ADB4D-8AD0-63FA-3023-4E6AF37F8616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B8A4EA8-988D-48DE-ECEC-C2E56640A35B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4BA078F2-C53E-C081-78CB-B5823813081C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8873286-18BC-916C-05EA-E8ABACAC43C8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45E27AA6-7BAD-CE98-8E95-D1FD615C4D3C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DE08975-700D-BBF1-E9BD-0D76D14B0F52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7A44F532-2E91-446B-614B-1293D897007D}"/>
              </a:ext>
            </a:extLst>
          </p:cNvPr>
          <p:cNvSpPr txBox="1"/>
          <p:nvPr/>
        </p:nvSpPr>
        <p:spPr>
          <a:xfrm>
            <a:off x="473041" y="4486593"/>
            <a:ext cx="1854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생명 시스템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FEB5FBB-362A-30D6-E08B-05CD955BF7FE}"/>
              </a:ext>
            </a:extLst>
          </p:cNvPr>
          <p:cNvGrpSpPr/>
          <p:nvPr/>
        </p:nvGrpSpPr>
        <p:grpSpPr>
          <a:xfrm>
            <a:off x="3527834" y="3851836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1392BBE-5700-0559-4BF2-F3A99978F23B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2F2524F7-BB61-82EC-6D57-4736B8A8EAAC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95B6F69-0B0A-39FD-F77A-CF585BBFFABB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7242A9-F05A-3B45-E8DA-7C39EFE4820F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9E6E03D-97AA-1799-5579-0C5954C4168A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FE299E73-0F9B-717D-A659-4B0B1EF50813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6F490B-A10C-5F0A-E249-5F17AAFB0DB3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E2E7383-98F9-3000-8568-0D8C2C9417E3}"/>
              </a:ext>
            </a:extLst>
          </p:cNvPr>
          <p:cNvSpPr txBox="1"/>
          <p:nvPr/>
        </p:nvSpPr>
        <p:spPr>
          <a:xfrm>
            <a:off x="3718264" y="4473808"/>
            <a:ext cx="1854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선택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추가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6ADA214-877B-B7C0-ACAA-71BF961A2E45}"/>
              </a:ext>
            </a:extLst>
          </p:cNvPr>
          <p:cNvGrpSpPr/>
          <p:nvPr/>
        </p:nvGrpSpPr>
        <p:grpSpPr>
          <a:xfrm>
            <a:off x="6766752" y="3851836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5BDBB337-C361-93FC-6073-2A8930E4E5EB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925284F-C4EC-F5C1-995B-E59DB1B42908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37427A12-5452-33A4-6186-7FC33BB6ADF7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A6C9B79-ACB4-989C-DE44-52A5D951A5E6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A481F49D-FADA-E963-D1BB-A857875368A7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763F60F-6AF1-EA38-0FE4-4231EC0FDB24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90BC6FE-4EFC-A557-5D9F-D8D6760B3E9C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2C47119-A28F-E98A-E883-67ED84585DAF}"/>
              </a:ext>
            </a:extLst>
          </p:cNvPr>
          <p:cNvSpPr txBox="1"/>
          <p:nvPr/>
        </p:nvSpPr>
        <p:spPr>
          <a:xfrm>
            <a:off x="6978284" y="4462808"/>
            <a:ext cx="1854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시스템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D5C177-E1B4-3E61-0074-7F9C2C3B7698}"/>
              </a:ext>
            </a:extLst>
          </p:cNvPr>
          <p:cNvGrpSpPr/>
          <p:nvPr/>
        </p:nvGrpSpPr>
        <p:grpSpPr>
          <a:xfrm>
            <a:off x="1780784" y="1589818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8EDFF-AC37-3416-F28A-EB357156F35F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2251F13-DE30-DADC-4595-8DAF0FFB8514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34A9C5B-9258-6E9C-B45C-A632035CBF91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AF4E1EE-1776-26FF-89F4-D8737975A2CD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AF87AB5-253E-70FE-B58D-E3921ACC4C45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E067976-ED26-1524-F950-A80E6C21B6E8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159F6D-19A2-459C-39E7-705DB3134540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A74BD9-4536-EB03-3760-B7316A5F59E5}"/>
              </a:ext>
            </a:extLst>
          </p:cNvPr>
          <p:cNvSpPr txBox="1"/>
          <p:nvPr/>
        </p:nvSpPr>
        <p:spPr>
          <a:xfrm>
            <a:off x="2127506" y="2029380"/>
            <a:ext cx="154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테디베어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표지판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추가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0622C6D-B026-8E60-95A0-A146E681F989}"/>
              </a:ext>
            </a:extLst>
          </p:cNvPr>
          <p:cNvGrpSpPr/>
          <p:nvPr/>
        </p:nvGrpSpPr>
        <p:grpSpPr>
          <a:xfrm>
            <a:off x="5089550" y="1589818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8E9D765-045A-FB54-0771-B958A975B0C7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9D413-1289-E5AC-BCCA-F46499E4675D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A9FE21A-B372-07D3-016F-3C76266A90BA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AE109FC-ADF8-1F64-6D59-8BA454FA9B83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2C86BBA-A62D-44FB-A80D-C5ED0B6CA755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360AF0B-82F0-BD8F-AF01-3F30A94C6995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CBF27A4-C5D0-C482-0CDD-5B46A304B378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9C7A26C-11DD-4485-42EB-0C1EEDB277AD}"/>
              </a:ext>
            </a:extLst>
          </p:cNvPr>
          <p:cNvSpPr txBox="1"/>
          <p:nvPr/>
        </p:nvSpPr>
        <p:spPr>
          <a:xfrm>
            <a:off x="5479553" y="2224575"/>
            <a:ext cx="1455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 이동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A11C190-DC3A-FC87-AFE2-47E74C2E6762}"/>
              </a:ext>
            </a:extLst>
          </p:cNvPr>
          <p:cNvGrpSpPr/>
          <p:nvPr/>
        </p:nvGrpSpPr>
        <p:grpSpPr>
          <a:xfrm>
            <a:off x="8402757" y="1589818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DD279CE-B694-EBB1-0D0A-C1B3A76F7943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CA0DBAB-4D23-C5F8-D892-8EE2AC8BF124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944EE37-82F5-10C4-A3B4-C8B03674EACE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7CB3F08-B3A0-C364-31AD-68B71155E99B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9575CE6-359A-0F94-DDF7-44DEC4F5ED39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5A9C92A5-14E8-15E2-7332-73299702D986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F4EBCF4E-5121-D89F-EFFB-09BB1236702D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B2F322C-5E99-011D-26E9-6DFB31299F1D}"/>
              </a:ext>
            </a:extLst>
          </p:cNvPr>
          <p:cNvSpPr txBox="1"/>
          <p:nvPr/>
        </p:nvSpPr>
        <p:spPr>
          <a:xfrm>
            <a:off x="8749479" y="2224575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주축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D7C3D81-D423-0F92-1D14-82E954E12E14}"/>
              </a:ext>
            </a:extLst>
          </p:cNvPr>
          <p:cNvGrpSpPr/>
          <p:nvPr/>
        </p:nvGrpSpPr>
        <p:grpSpPr>
          <a:xfrm>
            <a:off x="9774044" y="3851836"/>
            <a:ext cx="2135344" cy="2054337"/>
            <a:chOff x="5662049" y="1861334"/>
            <a:chExt cx="1177774" cy="1133094"/>
          </a:xfrm>
          <a:solidFill>
            <a:srgbClr val="7DABD0">
              <a:alpha val="40000"/>
            </a:srgbClr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235762F-14F0-AFCE-BB97-3E64F07BA535}"/>
                </a:ext>
              </a:extLst>
            </p:cNvPr>
            <p:cNvSpPr/>
            <p:nvPr/>
          </p:nvSpPr>
          <p:spPr>
            <a:xfrm>
              <a:off x="6000923" y="2131416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DA174E36-981F-5D01-D572-86B22B582864}"/>
                </a:ext>
              </a:extLst>
            </p:cNvPr>
            <p:cNvSpPr/>
            <p:nvPr/>
          </p:nvSpPr>
          <p:spPr>
            <a:xfrm>
              <a:off x="5929619" y="186133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51D7F53-196C-9FD0-F1B8-D7BA7B54F80B}"/>
                </a:ext>
              </a:extLst>
            </p:cNvPr>
            <p:cNvSpPr/>
            <p:nvPr/>
          </p:nvSpPr>
          <p:spPr>
            <a:xfrm>
              <a:off x="5662049" y="1921694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BFDCD410-3D1C-840E-A17D-6B5B0A84D739}"/>
                </a:ext>
              </a:extLst>
            </p:cNvPr>
            <p:cNvSpPr/>
            <p:nvPr/>
          </p:nvSpPr>
          <p:spPr>
            <a:xfrm>
              <a:off x="5804659" y="2107303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16613D1-7596-193C-63A9-A11DD16382A4}"/>
                </a:ext>
              </a:extLst>
            </p:cNvPr>
            <p:cNvSpPr/>
            <p:nvPr/>
          </p:nvSpPr>
          <p:spPr>
            <a:xfrm>
              <a:off x="6000924" y="2022830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86DE20-FE6D-22B8-A90E-695F19480BCA}"/>
                </a:ext>
              </a:extLst>
            </p:cNvPr>
            <p:cNvSpPr/>
            <p:nvPr/>
          </p:nvSpPr>
          <p:spPr>
            <a:xfrm>
              <a:off x="5858314" y="1945807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F739DF15-21D8-525F-7B9A-C9B7250C13E2}"/>
                </a:ext>
              </a:extLst>
            </p:cNvPr>
            <p:cNvSpPr/>
            <p:nvPr/>
          </p:nvSpPr>
          <p:spPr>
            <a:xfrm>
              <a:off x="5715704" y="2155529"/>
              <a:ext cx="838899" cy="8388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573CC81-EF0F-E8E9-C364-1CCFE29BA825}"/>
              </a:ext>
            </a:extLst>
          </p:cNvPr>
          <p:cNvSpPr txBox="1"/>
          <p:nvPr/>
        </p:nvSpPr>
        <p:spPr>
          <a:xfrm>
            <a:off x="9973584" y="4229701"/>
            <a:ext cx="1854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레벨마다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색상과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개수</a:t>
            </a:r>
            <a:endParaRPr lang="en-US" altLang="ko-KR" sz="2400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AACE7B-ED34-BCDA-AB13-337E19B78A76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4CA976D7-F214-E7CA-D700-D04E08E5F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8" y="6107984"/>
            <a:ext cx="1218240" cy="330765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10057792-3B51-E7BA-C15C-609668F71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0"/>
    </mc:Choice>
    <mc:Fallback xmlns="">
      <p:transition spd="slow" advTm="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8DD73F8-6D03-55A4-520E-3DC619DD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92" y="1693822"/>
            <a:ext cx="4488136" cy="46884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4" y="190435"/>
            <a:ext cx="364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62A31B-2EDB-680A-42CD-63591C360379}"/>
              </a:ext>
            </a:extLst>
          </p:cNvPr>
          <p:cNvGrpSpPr/>
          <p:nvPr/>
        </p:nvGrpSpPr>
        <p:grpSpPr>
          <a:xfrm>
            <a:off x="6727568" y="36001"/>
            <a:ext cx="5227710" cy="2959778"/>
            <a:chOff x="2193755" y="1839463"/>
            <a:chExt cx="8504669" cy="402716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4278B5E-4A84-2C4F-2056-036AD6255459}"/>
                </a:ext>
              </a:extLst>
            </p:cNvPr>
            <p:cNvGrpSpPr/>
            <p:nvPr/>
          </p:nvGrpSpPr>
          <p:grpSpPr>
            <a:xfrm>
              <a:off x="2193755" y="1839463"/>
              <a:ext cx="8504669" cy="3429873"/>
              <a:chOff x="6779347" y="337833"/>
              <a:chExt cx="5122138" cy="206572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32E2D54-DB4C-7C2F-9F63-F9FCD3E64C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589" t="23157" r="23643" b="26355"/>
              <a:stretch/>
            </p:blipFill>
            <p:spPr>
              <a:xfrm>
                <a:off x="8582498" y="337833"/>
                <a:ext cx="3318987" cy="206246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DEFB739-F615-E760-5BF2-041FC575F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9347" y="337833"/>
                <a:ext cx="1238723" cy="2065722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906AD3-2870-14D0-6519-B0B2325D7598}"/>
                </a:ext>
              </a:extLst>
            </p:cNvPr>
            <p:cNvSpPr txBox="1"/>
            <p:nvPr/>
          </p:nvSpPr>
          <p:spPr>
            <a:xfrm>
              <a:off x="2435484" y="5466515"/>
              <a:ext cx="1258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전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742AA5-08F8-F335-A1A4-15F7E6424209}"/>
                </a:ext>
              </a:extLst>
            </p:cNvPr>
            <p:cNvSpPr txBox="1"/>
            <p:nvPr/>
          </p:nvSpPr>
          <p:spPr>
            <a:xfrm>
              <a:off x="7228745" y="5466515"/>
              <a:ext cx="1258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후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2D8A54C-7DF0-911E-DB35-2198DF052E32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8AB2FC4-01B2-49F7-46D2-9722935D1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28B7-ACD7-38AC-0175-09A5847A8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9" y="1635196"/>
            <a:ext cx="3632200" cy="46884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29D87C5-A69F-31A5-D908-3895A06815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83" y="6107984"/>
            <a:ext cx="1218240" cy="330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수정보완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주축 변경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B624C92-5782-F9B8-4484-5E9BA7E604FA}"/>
              </a:ext>
            </a:extLst>
          </p:cNvPr>
          <p:cNvSpPr/>
          <p:nvPr/>
        </p:nvSpPr>
        <p:spPr>
          <a:xfrm>
            <a:off x="4756770" y="3324382"/>
            <a:ext cx="978408" cy="484632"/>
          </a:xfrm>
          <a:prstGeom prst="rightArrow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82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2"/>
    </mc:Choice>
    <mc:Fallback xmlns="">
      <p:transition spd="slow" advTm="11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3D6774-027A-C08F-ECA3-6CC0B1151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71" t="22997" r="23677" b="25993"/>
          <a:stretch/>
        </p:blipFill>
        <p:spPr>
          <a:xfrm>
            <a:off x="7794023" y="2249713"/>
            <a:ext cx="4036027" cy="253467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3" y="190435"/>
            <a:ext cx="4169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수정보완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Y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이동 확장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59835-C66F-7068-B7E2-156D2C529A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85"/>
          <a:stretch/>
        </p:blipFill>
        <p:spPr>
          <a:xfrm>
            <a:off x="630437" y="1590687"/>
            <a:ext cx="5317544" cy="43497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DEFB739-F615-E760-5BF2-041FC575F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05" y="2252495"/>
            <a:ext cx="1506338" cy="25120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906AD3-2870-14D0-6519-B0B2325D7598}"/>
              </a:ext>
            </a:extLst>
          </p:cNvPr>
          <p:cNvSpPr txBox="1"/>
          <p:nvPr/>
        </p:nvSpPr>
        <p:spPr>
          <a:xfrm>
            <a:off x="6102609" y="4943676"/>
            <a:ext cx="143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42AA5-08F8-F335-A1A4-15F7E6424209}"/>
              </a:ext>
            </a:extLst>
          </p:cNvPr>
          <p:cNvSpPr txBox="1"/>
          <p:nvPr/>
        </p:nvSpPr>
        <p:spPr>
          <a:xfrm>
            <a:off x="9143270" y="4943676"/>
            <a:ext cx="143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866EC4-D9CF-11C9-1E35-03535BAF41FC}"/>
              </a:ext>
            </a:extLst>
          </p:cNvPr>
          <p:cNvSpPr/>
          <p:nvPr/>
        </p:nvSpPr>
        <p:spPr>
          <a:xfrm>
            <a:off x="8460773" y="3173132"/>
            <a:ext cx="861270" cy="8612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F35941-07D4-D6AD-8473-971C982B6942}"/>
              </a:ext>
            </a:extLst>
          </p:cNvPr>
          <p:cNvSpPr/>
          <p:nvPr/>
        </p:nvSpPr>
        <p:spPr>
          <a:xfrm>
            <a:off x="6547832" y="4014721"/>
            <a:ext cx="861270" cy="8612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40C062-EC3E-72D8-E61B-D0A6780F984A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97B9A0A-60C4-CF86-9719-24F82BECE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83" y="6107984"/>
            <a:ext cx="1218240" cy="33076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B909B35-9523-2427-41BA-8688E26C2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0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4"/>
    </mc:Choice>
    <mc:Fallback xmlns="">
      <p:transition spd="slow" advTm="1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4" y="190435"/>
            <a:ext cx="383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생명 시스템 추가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7445CF-45FF-FF94-C44A-FE4F82CED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427" y="1848715"/>
            <a:ext cx="1997345" cy="2560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73B976-9E72-5B94-23FF-29FC7CCFB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426" y="2250016"/>
            <a:ext cx="10378003" cy="33129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32E2D54-DB4C-7C2F-9F63-F9FCD3E64C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89" t="23157" r="23643" b="26355"/>
          <a:stretch/>
        </p:blipFill>
        <p:spPr>
          <a:xfrm>
            <a:off x="7808050" y="337833"/>
            <a:ext cx="4093435" cy="25437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F7AB6-0F57-3915-55E0-80B96FA7CBA9}"/>
              </a:ext>
            </a:extLst>
          </p:cNvPr>
          <p:cNvSpPr/>
          <p:nvPr/>
        </p:nvSpPr>
        <p:spPr>
          <a:xfrm>
            <a:off x="0" y="6440865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60990A-5477-A641-1FF7-0A62E695F8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20" y="6107984"/>
            <a:ext cx="1218240" cy="33076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C034735-4533-264A-3B39-4516C75A8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5"/>
    </mc:Choice>
    <mc:Fallback xmlns="">
      <p:transition spd="slow" advTm="24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47C4F-27D1-9D55-2483-7393D2061169}"/>
              </a:ext>
            </a:extLst>
          </p:cNvPr>
          <p:cNvSpPr/>
          <p:nvPr/>
        </p:nvSpPr>
        <p:spPr>
          <a:xfrm>
            <a:off x="236722" y="1"/>
            <a:ext cx="664662" cy="965642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6518BE-3E47-A6FC-9721-F07BB8A82C21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12606-C617-35A0-ED76-B4FEE261A7A0}"/>
              </a:ext>
            </a:extLst>
          </p:cNvPr>
          <p:cNvSpPr txBox="1"/>
          <p:nvPr/>
        </p:nvSpPr>
        <p:spPr>
          <a:xfrm>
            <a:off x="1043164" y="190435"/>
            <a:ext cx="3591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기능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AB90A-A700-A237-E942-B7520EE42B95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3E0CA5-68C7-4766-10A3-9C16039AA0EA}"/>
              </a:ext>
            </a:extLst>
          </p:cNvPr>
          <p:cNvSpPr/>
          <p:nvPr/>
        </p:nvSpPr>
        <p:spPr>
          <a:xfrm>
            <a:off x="1227795" y="1164819"/>
            <a:ext cx="184631" cy="184631"/>
          </a:xfrm>
          <a:prstGeom prst="ellipse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34639-7231-6088-8A7B-4BF4F8DA2469}"/>
              </a:ext>
            </a:extLst>
          </p:cNvPr>
          <p:cNvSpPr txBox="1"/>
          <p:nvPr/>
        </p:nvSpPr>
        <p:spPr>
          <a:xfrm>
            <a:off x="1412426" y="965643"/>
            <a:ext cx="609460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추가기능 소개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선택 시스템 추가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1BED2-1353-B7A7-9CC5-8FFC1E79A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3" t="13751" r="8284" b="15485"/>
          <a:stretch/>
        </p:blipFill>
        <p:spPr>
          <a:xfrm>
            <a:off x="10016360" y="3030548"/>
            <a:ext cx="1857672" cy="1195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6F0C8F-0E36-82BC-3206-FC9D7BC48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69" y="2335192"/>
            <a:ext cx="6394959" cy="306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D1DEC0-81DE-225C-6507-2D95C650C1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54" t="8073" r="3779" b="8859"/>
          <a:stretch/>
        </p:blipFill>
        <p:spPr>
          <a:xfrm>
            <a:off x="7954391" y="337833"/>
            <a:ext cx="3947094" cy="2514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4E0E51-91AF-6266-F252-704FF2AEE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069" y="1716124"/>
            <a:ext cx="6609950" cy="450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A3FC12-642C-FA47-C103-16AC31AB58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037"/>
          <a:stretch/>
        </p:blipFill>
        <p:spPr>
          <a:xfrm>
            <a:off x="5661536" y="4784574"/>
            <a:ext cx="6397690" cy="12897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E53848-79ED-DDB7-3D40-FC37B76FA23D}"/>
              </a:ext>
            </a:extLst>
          </p:cNvPr>
          <p:cNvSpPr/>
          <p:nvPr/>
        </p:nvSpPr>
        <p:spPr>
          <a:xfrm>
            <a:off x="80010" y="6454506"/>
            <a:ext cx="12192000" cy="417136"/>
          </a:xfrm>
          <a:prstGeom prst="rect">
            <a:avLst/>
          </a:prstGeom>
          <a:solidFill>
            <a:srgbClr val="7D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BA52AF-5BD6-2FF6-A4C0-A5FEB562E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64" y="5480050"/>
            <a:ext cx="4254500" cy="6985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C36DCA-BE6E-5E40-AA46-AD6BF5547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68" y="6107984"/>
            <a:ext cx="1218240" cy="330765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C439BBB0-0AAB-0AEA-0021-12F14B18B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F81B66-484D-4624-EC09-1B4D5AD76C6C}"/>
              </a:ext>
            </a:extLst>
          </p:cNvPr>
          <p:cNvCxnSpPr/>
          <p:nvPr/>
        </p:nvCxnSpPr>
        <p:spPr>
          <a:xfrm flipV="1">
            <a:off x="8293064" y="2963120"/>
            <a:ext cx="468630" cy="1631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0F4002-7A7B-9C52-409F-38FA7F3BECDE}"/>
              </a:ext>
            </a:extLst>
          </p:cNvPr>
          <p:cNvSpPr txBox="1"/>
          <p:nvPr/>
        </p:nvSpPr>
        <p:spPr>
          <a:xfrm>
            <a:off x="8442389" y="4241750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메인메뉴에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나타냄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C4264403-2905-103D-3B27-43F830F70903}"/>
              </a:ext>
            </a:extLst>
          </p:cNvPr>
          <p:cNvSpPr/>
          <p:nvPr/>
        </p:nvSpPr>
        <p:spPr>
          <a:xfrm>
            <a:off x="8169382" y="2110046"/>
            <a:ext cx="3581999" cy="685455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9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62"/>
    </mc:Choice>
    <mc:Fallback xmlns="">
      <p:transition spd="slow" advTm="75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676</Words>
  <Application>Microsoft Macintosh PowerPoint</Application>
  <PresentationFormat>와이드스크린</PresentationFormat>
  <Paragraphs>155</Paragraphs>
  <Slides>17</Slides>
  <Notes>17</Notes>
  <HiddenSlides>0</HiddenSlides>
  <MMClips>21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Calibri</vt:lpstr>
      <vt:lpstr>Arial</vt:lpstr>
      <vt:lpstr>나눔스퀘어</vt:lpstr>
      <vt:lpstr>맑은 고딕</vt:lpstr>
      <vt:lpstr>나눔바른고딕</vt:lpstr>
      <vt:lpstr>나눔스퀘어 Bold</vt:lpstr>
      <vt:lpstr>나눔스퀘어OTF</vt:lpstr>
      <vt:lpstr>Yu Gothic Medium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길원 김</dc:creator>
  <cp:lastModifiedBy>김세정</cp:lastModifiedBy>
  <cp:revision>22</cp:revision>
  <dcterms:created xsi:type="dcterms:W3CDTF">2022-06-06T15:50:45Z</dcterms:created>
  <dcterms:modified xsi:type="dcterms:W3CDTF">2022-06-07T02:37:32Z</dcterms:modified>
</cp:coreProperties>
</file>